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1041" autoAdjust="0"/>
  </p:normalViewPr>
  <p:slideViewPr>
    <p:cSldViewPr snapToGrid="0">
      <p:cViewPr varScale="1">
        <p:scale>
          <a:sx n="101" d="100"/>
          <a:sy n="101" d="100"/>
        </p:scale>
        <p:origin x="13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22/10/2023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22/10/2023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22/10/2023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22/10/2023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22/10/2023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22/10/2023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22/10/2023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r>
              <a:rPr lang="pt-BR" b="1">
                <a:solidFill>
                  <a:srgbClr val="00B050"/>
                </a:solidFill>
              </a:rPr>
              <a:t>Projeto </a:t>
            </a:r>
            <a:r>
              <a:rPr lang="pt-BR" b="1" dirty="0">
                <a:solidFill>
                  <a:srgbClr val="00B050"/>
                </a:solidFill>
              </a:rPr>
              <a:t>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18525</TotalTime>
  <Words>8421</Words>
  <Application>Microsoft Office PowerPoint</Application>
  <PresentationFormat>Widescreen</PresentationFormat>
  <Paragraphs>560</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2406</cp:revision>
  <dcterms:created xsi:type="dcterms:W3CDTF">2020-02-17T11:18:32Z</dcterms:created>
  <dcterms:modified xsi:type="dcterms:W3CDTF">2023-10-22T15:07:15Z</dcterms:modified>
</cp:coreProperties>
</file>